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6" d="100"/>
          <a:sy n="56" d="100"/>
        </p:scale>
        <p:origin x="2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CDEB4-5C8D-F614-83EE-52BA8DCFD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1A135-2703-46AD-973A-33D711647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7E188-8160-CCE8-4CEC-B73BF11E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7C18E-1DCE-6CD5-0CBC-163A9E6E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39D3F-5B8B-EE38-6A05-5C73C39C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755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EA934-8A30-71F1-2AF7-B8D804F4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4C7C3-EB34-E4B7-48C4-0BC15B622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DF7F-82BD-70D7-B4C7-43FCAB23A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43C2F-5E2D-311E-024B-9E2A8C4C7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8B188-6DAA-4AB0-6CAB-4C5EEF64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08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797C7-E41F-260E-A23B-1BEB2F528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57980-4AE7-1DAF-142B-14D969C33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675E7-4557-B263-2797-4A560F4A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CA33C-47E9-1C70-59B3-7D206376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4E408-8A11-F0CB-8655-2F9BCDF4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42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339E-6743-1726-5C39-1C1951A7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DA61A-7BCD-EA7A-B061-FAC90425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67CC0-CA54-B7D0-AB71-9C3FBF40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DC722-1EC5-2456-567F-001C10532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EB38E-D236-2000-D999-4BFCAB4B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7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84FF-F1CB-CC61-B012-E74855AB0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0E1D2-BD0A-72EE-B998-AFB7176F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D0E61-E49B-C3EB-E5E5-9C9654B4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6814F-D16C-3B42-3D50-313C95B5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7D0B2-7628-EE37-56EA-758AC75C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548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7628-C08C-85B7-2903-43069667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25AE-7635-4FEB-84FF-AD6CBBB52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0A281-9787-B7B3-A19F-8256F740B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7FE77-DBF2-ECEF-7E75-A78497FE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C91E9-0B26-3601-B768-F223C5D6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F8482-5582-2BBA-6FD8-A6E91FA6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7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F4FD-E8D2-CEE7-12D0-95F240B8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D6568-96BE-B8FF-6B8A-EE890B0FF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590B6-0649-5E68-3C10-EE4F759B7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D54CE-894A-BF1B-872C-011D302A5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8BD6E6-2F8D-6F34-89A6-2802A35CA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8C08B-A4FC-F033-0839-90C1024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4FCE7E-3AD2-9531-7B52-69863DA5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4CEBE9-0761-C821-7703-9A359A94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52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53CA-7864-52E4-ADB4-53DF6955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5C8DF-549A-9EFB-9E41-69D2503B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97815-7272-3F4B-29F3-63378C69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C9423-CEFA-8C57-D3F2-662F1924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5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FE688-2B44-0DF5-30F8-672686123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41E39-3602-BA30-32DA-B12228B2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E6413-A3AD-1139-DBCF-C980836C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119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3830-DEAA-47DD-CEC3-5842E4B4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FC8C-A5A4-D48D-36C2-C5B3A47F2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A648B-48E4-E8F8-987C-104BE230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D6A0A-3842-B103-CA98-CC4C3016A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FA9EE-F6C3-B1E9-EF7E-D38EE626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4C2AE-CA21-6286-F440-264F2951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180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B534-06BA-08FF-AAA0-DCCAC0E0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9174A-1458-AB22-DA6E-57823E8AD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47A30-958B-52E5-B3E7-A633843BC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2E8B7-5DC2-66D7-C593-90877980F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8AA3C-9E7E-FEF2-0CF0-B13BB418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C8BA3-0356-FD12-F6E3-55575026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3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EEDF6-26B9-B48F-3ECE-ED4603BE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294A2-AD67-6425-CBD4-7D9EA23D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03D37-08B0-BE17-DB21-3465EC54B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E41FCE-6275-4523-A113-770180A5322F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71BB1-0CB8-70DF-8D26-60778DDF2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C08B0-EA84-AC28-C58F-C7A96074F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F15965-4F5A-41D8-A472-6B60BE0B51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4905E3-0FC7-1348-D481-5CF63749DB5B}"/>
              </a:ext>
            </a:extLst>
          </p:cNvPr>
          <p:cNvSpPr/>
          <p:nvPr/>
        </p:nvSpPr>
        <p:spPr>
          <a:xfrm>
            <a:off x="5342858" y="1451609"/>
            <a:ext cx="2743200" cy="4572000"/>
          </a:xfrm>
          <a:custGeom>
            <a:avLst/>
            <a:gdLst>
              <a:gd name="connsiteX0" fmla="*/ 1371600 w 2743200"/>
              <a:gd name="connsiteY0" fmla="*/ 0 h 4572000"/>
              <a:gd name="connsiteX1" fmla="*/ 2743200 w 2743200"/>
              <a:gd name="connsiteY1" fmla="*/ 988695 h 4572000"/>
              <a:gd name="connsiteX2" fmla="*/ 2577656 w 2743200"/>
              <a:gd name="connsiteY2" fmla="*/ 1459966 h 4572000"/>
              <a:gd name="connsiteX3" fmla="*/ 2540267 w 2743200"/>
              <a:gd name="connsiteY3" fmla="*/ 1504329 h 4572000"/>
              <a:gd name="connsiteX4" fmla="*/ 2685759 w 2743200"/>
              <a:gd name="connsiteY4" fmla="*/ 1596890 h 4572000"/>
              <a:gd name="connsiteX5" fmla="*/ 2587595 w 2743200"/>
              <a:gd name="connsiteY5" fmla="*/ 1751189 h 4572000"/>
              <a:gd name="connsiteX6" fmla="*/ 2520315 w 2743200"/>
              <a:gd name="connsiteY6" fmla="*/ 1708387 h 4572000"/>
              <a:gd name="connsiteX7" fmla="*/ 2520315 w 2743200"/>
              <a:gd name="connsiteY7" fmla="*/ 2729046 h 4572000"/>
              <a:gd name="connsiteX8" fmla="*/ 2548614 w 2743200"/>
              <a:gd name="connsiteY8" fmla="*/ 2763456 h 4572000"/>
              <a:gd name="connsiteX9" fmla="*/ 2743200 w 2743200"/>
              <a:gd name="connsiteY9" fmla="*/ 3583305 h 4572000"/>
              <a:gd name="connsiteX10" fmla="*/ 2301875 w 2743200"/>
              <a:gd name="connsiteY10" fmla="*/ 4572000 h 4572000"/>
              <a:gd name="connsiteX11" fmla="*/ 441325 w 2743200"/>
              <a:gd name="connsiteY11" fmla="*/ 4572000 h 4572000"/>
              <a:gd name="connsiteX12" fmla="*/ 0 w 2743200"/>
              <a:gd name="connsiteY12" fmla="*/ 3583305 h 4572000"/>
              <a:gd name="connsiteX13" fmla="*/ 194587 w 2743200"/>
              <a:gd name="connsiteY13" fmla="*/ 2763456 h 4572000"/>
              <a:gd name="connsiteX14" fmla="*/ 222885 w 2743200"/>
              <a:gd name="connsiteY14" fmla="*/ 2729046 h 4572000"/>
              <a:gd name="connsiteX15" fmla="*/ 222885 w 2743200"/>
              <a:gd name="connsiteY15" fmla="*/ 1705989 h 4572000"/>
              <a:gd name="connsiteX16" fmla="*/ 155606 w 2743200"/>
              <a:gd name="connsiteY16" fmla="*/ 1748791 h 4572000"/>
              <a:gd name="connsiteX17" fmla="*/ 57441 w 2743200"/>
              <a:gd name="connsiteY17" fmla="*/ 1594492 h 4572000"/>
              <a:gd name="connsiteX18" fmla="*/ 201618 w 2743200"/>
              <a:gd name="connsiteY18" fmla="*/ 1502767 h 4572000"/>
              <a:gd name="connsiteX19" fmla="*/ 165545 w 2743200"/>
              <a:gd name="connsiteY19" fmla="*/ 1459966 h 4572000"/>
              <a:gd name="connsiteX20" fmla="*/ 0 w 2743200"/>
              <a:gd name="connsiteY20" fmla="*/ 988695 h 4572000"/>
              <a:gd name="connsiteX21" fmla="*/ 1371600 w 2743200"/>
              <a:gd name="connsiteY21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43200" h="4572000">
                <a:moveTo>
                  <a:pt x="1371600" y="0"/>
                </a:moveTo>
                <a:cubicBezTo>
                  <a:pt x="2129114" y="0"/>
                  <a:pt x="2743200" y="442654"/>
                  <a:pt x="2743200" y="988695"/>
                </a:cubicBezTo>
                <a:cubicBezTo>
                  <a:pt x="2743200" y="1159333"/>
                  <a:pt x="2683231" y="1319874"/>
                  <a:pt x="2577656" y="1459966"/>
                </a:cubicBezTo>
                <a:lnTo>
                  <a:pt x="2540267" y="1504329"/>
                </a:lnTo>
                <a:lnTo>
                  <a:pt x="2685759" y="1596890"/>
                </a:lnTo>
                <a:lnTo>
                  <a:pt x="2587595" y="1751189"/>
                </a:lnTo>
                <a:lnTo>
                  <a:pt x="2520315" y="1708387"/>
                </a:lnTo>
                <a:lnTo>
                  <a:pt x="2520315" y="2729046"/>
                </a:lnTo>
                <a:lnTo>
                  <a:pt x="2548614" y="2763456"/>
                </a:lnTo>
                <a:cubicBezTo>
                  <a:pt x="2666008" y="2941125"/>
                  <a:pt x="2743200" y="3242011"/>
                  <a:pt x="2743200" y="3583305"/>
                </a:cubicBezTo>
                <a:cubicBezTo>
                  <a:pt x="2743200" y="4129376"/>
                  <a:pt x="2545588" y="4572000"/>
                  <a:pt x="2301875" y="4572000"/>
                </a:cubicBezTo>
                <a:lnTo>
                  <a:pt x="441325" y="4572000"/>
                </a:lnTo>
                <a:cubicBezTo>
                  <a:pt x="197612" y="4572000"/>
                  <a:pt x="0" y="4129376"/>
                  <a:pt x="0" y="3583305"/>
                </a:cubicBezTo>
                <a:cubicBezTo>
                  <a:pt x="0" y="3242011"/>
                  <a:pt x="77192" y="2941125"/>
                  <a:pt x="194587" y="2763456"/>
                </a:cubicBezTo>
                <a:lnTo>
                  <a:pt x="222885" y="2729046"/>
                </a:lnTo>
                <a:lnTo>
                  <a:pt x="222885" y="1705989"/>
                </a:lnTo>
                <a:lnTo>
                  <a:pt x="155606" y="1748791"/>
                </a:lnTo>
                <a:lnTo>
                  <a:pt x="57441" y="1594492"/>
                </a:lnTo>
                <a:lnTo>
                  <a:pt x="201618" y="1502767"/>
                </a:lnTo>
                <a:lnTo>
                  <a:pt x="165545" y="1459966"/>
                </a:lnTo>
                <a:cubicBezTo>
                  <a:pt x="59969" y="1319874"/>
                  <a:pt x="0" y="1159333"/>
                  <a:pt x="0" y="988695"/>
                </a:cubicBezTo>
                <a:cubicBezTo>
                  <a:pt x="0" y="442654"/>
                  <a:pt x="614086" y="0"/>
                  <a:pt x="1371600" y="0"/>
                </a:cubicBezTo>
                <a:close/>
              </a:path>
            </a:pathLst>
          </a:custGeom>
          <a:gradFill>
            <a:gsLst>
              <a:gs pos="70146">
                <a:srgbClr val="A5A5A5"/>
              </a:gs>
              <a:gs pos="35100">
                <a:srgbClr val="D2D2D2"/>
              </a:gs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15000000" scaled="0"/>
          </a:gradFill>
          <a:ln w="47625">
            <a:solidFill>
              <a:schemeClr val="tx1">
                <a:alpha val="9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BC0C95-CB3C-37C1-C8B4-17B2DFBC13AC}"/>
              </a:ext>
            </a:extLst>
          </p:cNvPr>
          <p:cNvSpPr/>
          <p:nvPr/>
        </p:nvSpPr>
        <p:spPr>
          <a:xfrm flipV="1">
            <a:off x="5872314" y="2468879"/>
            <a:ext cx="1644800" cy="731520"/>
          </a:xfrm>
          <a:custGeom>
            <a:avLst/>
            <a:gdLst>
              <a:gd name="connsiteX0" fmla="*/ 1163620 w 2327240"/>
              <a:gd name="connsiteY0" fmla="*/ 1645920 h 1645920"/>
              <a:gd name="connsiteX1" fmla="*/ 2303215 w 2327240"/>
              <a:gd name="connsiteY1" fmla="*/ 1404880 h 1645920"/>
              <a:gd name="connsiteX2" fmla="*/ 2327240 w 2327240"/>
              <a:gd name="connsiteY2" fmla="*/ 1391382 h 1645920"/>
              <a:gd name="connsiteX3" fmla="*/ 1938382 w 2327240"/>
              <a:gd name="connsiteY3" fmla="*/ 101363 h 1645920"/>
              <a:gd name="connsiteX4" fmla="*/ 1931819 w 2327240"/>
              <a:gd name="connsiteY4" fmla="*/ 99327 h 1645920"/>
              <a:gd name="connsiteX5" fmla="*/ 1163620 w 2327240"/>
              <a:gd name="connsiteY5" fmla="*/ 0 h 1645920"/>
              <a:gd name="connsiteX6" fmla="*/ 395421 w 2327240"/>
              <a:gd name="connsiteY6" fmla="*/ 99327 h 1645920"/>
              <a:gd name="connsiteX7" fmla="*/ 388858 w 2327240"/>
              <a:gd name="connsiteY7" fmla="*/ 101363 h 1645920"/>
              <a:gd name="connsiteX8" fmla="*/ 0 w 2327240"/>
              <a:gd name="connsiteY8" fmla="*/ 1391382 h 1645920"/>
              <a:gd name="connsiteX9" fmla="*/ 24025 w 2327240"/>
              <a:gd name="connsiteY9" fmla="*/ 1404880 h 1645920"/>
              <a:gd name="connsiteX10" fmla="*/ 1163620 w 2327240"/>
              <a:gd name="connsiteY10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7240" h="1645920">
                <a:moveTo>
                  <a:pt x="1163620" y="1645920"/>
                </a:moveTo>
                <a:cubicBezTo>
                  <a:pt x="1608660" y="1645920"/>
                  <a:pt x="2011567" y="1553807"/>
                  <a:pt x="2303215" y="1404880"/>
                </a:cubicBezTo>
                <a:lnTo>
                  <a:pt x="2327240" y="1391382"/>
                </a:lnTo>
                <a:lnTo>
                  <a:pt x="1938382" y="101363"/>
                </a:lnTo>
                <a:lnTo>
                  <a:pt x="1931819" y="99327"/>
                </a:lnTo>
                <a:cubicBezTo>
                  <a:pt x="1703462" y="35982"/>
                  <a:pt x="1441770" y="0"/>
                  <a:pt x="1163620" y="0"/>
                </a:cubicBezTo>
                <a:cubicBezTo>
                  <a:pt x="885470" y="0"/>
                  <a:pt x="623778" y="35982"/>
                  <a:pt x="395421" y="99327"/>
                </a:cubicBezTo>
                <a:lnTo>
                  <a:pt x="388858" y="101363"/>
                </a:lnTo>
                <a:lnTo>
                  <a:pt x="0" y="1391382"/>
                </a:lnTo>
                <a:lnTo>
                  <a:pt x="24025" y="1404880"/>
                </a:lnTo>
                <a:cubicBezTo>
                  <a:pt x="315673" y="1553807"/>
                  <a:pt x="718581" y="1645920"/>
                  <a:pt x="1163620" y="1645920"/>
                </a:cubicBezTo>
                <a:close/>
              </a:path>
            </a:pathLst>
          </a:custGeom>
          <a:solidFill>
            <a:schemeClr val="tx1"/>
          </a:solidFill>
          <a:ln w="254000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79E94A2-8F0F-14E3-7B09-35F6830BE407}"/>
              </a:ext>
            </a:extLst>
          </p:cNvPr>
          <p:cNvSpPr/>
          <p:nvPr/>
        </p:nvSpPr>
        <p:spPr>
          <a:xfrm>
            <a:off x="5872314" y="4434839"/>
            <a:ext cx="1644800" cy="388620"/>
          </a:xfrm>
          <a:custGeom>
            <a:avLst/>
            <a:gdLst>
              <a:gd name="connsiteX0" fmla="*/ 1163620 w 2327240"/>
              <a:gd name="connsiteY0" fmla="*/ 1645920 h 1645920"/>
              <a:gd name="connsiteX1" fmla="*/ 2303215 w 2327240"/>
              <a:gd name="connsiteY1" fmla="*/ 1404880 h 1645920"/>
              <a:gd name="connsiteX2" fmla="*/ 2327240 w 2327240"/>
              <a:gd name="connsiteY2" fmla="*/ 1391382 h 1645920"/>
              <a:gd name="connsiteX3" fmla="*/ 1938382 w 2327240"/>
              <a:gd name="connsiteY3" fmla="*/ 101363 h 1645920"/>
              <a:gd name="connsiteX4" fmla="*/ 1931819 w 2327240"/>
              <a:gd name="connsiteY4" fmla="*/ 99327 h 1645920"/>
              <a:gd name="connsiteX5" fmla="*/ 1163620 w 2327240"/>
              <a:gd name="connsiteY5" fmla="*/ 0 h 1645920"/>
              <a:gd name="connsiteX6" fmla="*/ 395421 w 2327240"/>
              <a:gd name="connsiteY6" fmla="*/ 99327 h 1645920"/>
              <a:gd name="connsiteX7" fmla="*/ 388858 w 2327240"/>
              <a:gd name="connsiteY7" fmla="*/ 101363 h 1645920"/>
              <a:gd name="connsiteX8" fmla="*/ 0 w 2327240"/>
              <a:gd name="connsiteY8" fmla="*/ 1391382 h 1645920"/>
              <a:gd name="connsiteX9" fmla="*/ 24025 w 2327240"/>
              <a:gd name="connsiteY9" fmla="*/ 1404880 h 1645920"/>
              <a:gd name="connsiteX10" fmla="*/ 1163620 w 2327240"/>
              <a:gd name="connsiteY10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27240" h="1645920">
                <a:moveTo>
                  <a:pt x="1163620" y="1645920"/>
                </a:moveTo>
                <a:cubicBezTo>
                  <a:pt x="1608660" y="1645920"/>
                  <a:pt x="2011567" y="1553807"/>
                  <a:pt x="2303215" y="1404880"/>
                </a:cubicBezTo>
                <a:lnTo>
                  <a:pt x="2327240" y="1391382"/>
                </a:lnTo>
                <a:lnTo>
                  <a:pt x="1938382" y="101363"/>
                </a:lnTo>
                <a:lnTo>
                  <a:pt x="1931819" y="99327"/>
                </a:lnTo>
                <a:cubicBezTo>
                  <a:pt x="1703462" y="35982"/>
                  <a:pt x="1441770" y="0"/>
                  <a:pt x="1163620" y="0"/>
                </a:cubicBezTo>
                <a:cubicBezTo>
                  <a:pt x="885470" y="0"/>
                  <a:pt x="623778" y="35982"/>
                  <a:pt x="395421" y="99327"/>
                </a:cubicBezTo>
                <a:lnTo>
                  <a:pt x="388858" y="101363"/>
                </a:lnTo>
                <a:lnTo>
                  <a:pt x="0" y="1391382"/>
                </a:lnTo>
                <a:lnTo>
                  <a:pt x="24025" y="1404880"/>
                </a:lnTo>
                <a:cubicBezTo>
                  <a:pt x="315673" y="1553807"/>
                  <a:pt x="718581" y="1645920"/>
                  <a:pt x="1163620" y="1645920"/>
                </a:cubicBezTo>
                <a:close/>
              </a:path>
            </a:pathLst>
          </a:custGeom>
          <a:solidFill>
            <a:schemeClr val="tx1"/>
          </a:solidFill>
          <a:ln w="254000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21949D3-2332-A3D7-8986-8C7ADD0214DA}"/>
              </a:ext>
            </a:extLst>
          </p:cNvPr>
          <p:cNvGrpSpPr/>
          <p:nvPr/>
        </p:nvGrpSpPr>
        <p:grpSpPr>
          <a:xfrm>
            <a:off x="5833307" y="3147453"/>
            <a:ext cx="1762302" cy="1287386"/>
            <a:chOff x="5813461" y="3147453"/>
            <a:chExt cx="1762302" cy="128738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0503A7-FA7C-7551-23C1-FB598E93E66A}"/>
                </a:ext>
              </a:extLst>
            </p:cNvPr>
            <p:cNvSpPr/>
            <p:nvPr/>
          </p:nvSpPr>
          <p:spPr>
            <a:xfrm>
              <a:off x="7458261" y="3147453"/>
              <a:ext cx="117502" cy="1287386"/>
            </a:xfrm>
            <a:custGeom>
              <a:avLst/>
              <a:gdLst>
                <a:gd name="connsiteX0" fmla="*/ 22860 w 274320"/>
                <a:gd name="connsiteY0" fmla="*/ 228600 h 1245870"/>
                <a:gd name="connsiteX1" fmla="*/ 0 w 274320"/>
                <a:gd name="connsiteY1" fmla="*/ 1017270 h 1245870"/>
                <a:gd name="connsiteX2" fmla="*/ 262890 w 274320"/>
                <a:gd name="connsiteY2" fmla="*/ 1245870 h 1245870"/>
                <a:gd name="connsiteX3" fmla="*/ 274320 w 274320"/>
                <a:gd name="connsiteY3" fmla="*/ 0 h 1245870"/>
                <a:gd name="connsiteX4" fmla="*/ 22860 w 274320"/>
                <a:gd name="connsiteY4" fmla="*/ 228600 h 1245870"/>
                <a:gd name="connsiteX0" fmla="*/ 0 w 287020"/>
                <a:gd name="connsiteY0" fmla="*/ 213360 h 1245870"/>
                <a:gd name="connsiteX1" fmla="*/ 12700 w 287020"/>
                <a:gd name="connsiteY1" fmla="*/ 1017270 h 1245870"/>
                <a:gd name="connsiteX2" fmla="*/ 275590 w 287020"/>
                <a:gd name="connsiteY2" fmla="*/ 1245870 h 1245870"/>
                <a:gd name="connsiteX3" fmla="*/ 287020 w 287020"/>
                <a:gd name="connsiteY3" fmla="*/ 0 h 1245870"/>
                <a:gd name="connsiteX4" fmla="*/ 0 w 287020"/>
                <a:gd name="connsiteY4" fmla="*/ 213360 h 1245870"/>
                <a:gd name="connsiteX0" fmla="*/ 54 w 287074"/>
                <a:gd name="connsiteY0" fmla="*/ 213360 h 1245870"/>
                <a:gd name="connsiteX1" fmla="*/ 12754 w 287074"/>
                <a:gd name="connsiteY1" fmla="*/ 1017270 h 1245870"/>
                <a:gd name="connsiteX2" fmla="*/ 275644 w 287074"/>
                <a:gd name="connsiteY2" fmla="*/ 1245870 h 1245870"/>
                <a:gd name="connsiteX3" fmla="*/ 287074 w 287074"/>
                <a:gd name="connsiteY3" fmla="*/ 0 h 1245870"/>
                <a:gd name="connsiteX4" fmla="*/ 54 w 287074"/>
                <a:gd name="connsiteY4" fmla="*/ 213360 h 1245870"/>
                <a:gd name="connsiteX0" fmla="*/ 54 w 326444"/>
                <a:gd name="connsiteY0" fmla="*/ 213360 h 1245870"/>
                <a:gd name="connsiteX1" fmla="*/ 12754 w 326444"/>
                <a:gd name="connsiteY1" fmla="*/ 1017270 h 1245870"/>
                <a:gd name="connsiteX2" fmla="*/ 326444 w 326444"/>
                <a:gd name="connsiteY2" fmla="*/ 1245870 h 1245870"/>
                <a:gd name="connsiteX3" fmla="*/ 287074 w 326444"/>
                <a:gd name="connsiteY3" fmla="*/ 0 h 1245870"/>
                <a:gd name="connsiteX4" fmla="*/ 54 w 326444"/>
                <a:gd name="connsiteY4" fmla="*/ 213360 h 1245870"/>
                <a:gd name="connsiteX0" fmla="*/ 54 w 341684"/>
                <a:gd name="connsiteY0" fmla="*/ 213360 h 1271270"/>
                <a:gd name="connsiteX1" fmla="*/ 12754 w 341684"/>
                <a:gd name="connsiteY1" fmla="*/ 1017270 h 1271270"/>
                <a:gd name="connsiteX2" fmla="*/ 341684 w 341684"/>
                <a:gd name="connsiteY2" fmla="*/ 1271270 h 1271270"/>
                <a:gd name="connsiteX3" fmla="*/ 287074 w 341684"/>
                <a:gd name="connsiteY3" fmla="*/ 0 h 1271270"/>
                <a:gd name="connsiteX4" fmla="*/ 54 w 341684"/>
                <a:gd name="connsiteY4" fmla="*/ 213360 h 1271270"/>
                <a:gd name="connsiteX0" fmla="*/ 54 w 290884"/>
                <a:gd name="connsiteY0" fmla="*/ 213360 h 1261110"/>
                <a:gd name="connsiteX1" fmla="*/ 12754 w 290884"/>
                <a:gd name="connsiteY1" fmla="*/ 1017270 h 1261110"/>
                <a:gd name="connsiteX2" fmla="*/ 290884 w 290884"/>
                <a:gd name="connsiteY2" fmla="*/ 1261110 h 1261110"/>
                <a:gd name="connsiteX3" fmla="*/ 287074 w 290884"/>
                <a:gd name="connsiteY3" fmla="*/ 0 h 1261110"/>
                <a:gd name="connsiteX4" fmla="*/ 54 w 290884"/>
                <a:gd name="connsiteY4" fmla="*/ 213360 h 1261110"/>
                <a:gd name="connsiteX0" fmla="*/ 54 w 301044"/>
                <a:gd name="connsiteY0" fmla="*/ 213360 h 1261110"/>
                <a:gd name="connsiteX1" fmla="*/ 12754 w 301044"/>
                <a:gd name="connsiteY1" fmla="*/ 1017270 h 1261110"/>
                <a:gd name="connsiteX2" fmla="*/ 301044 w 301044"/>
                <a:gd name="connsiteY2" fmla="*/ 1261110 h 1261110"/>
                <a:gd name="connsiteX3" fmla="*/ 287074 w 301044"/>
                <a:gd name="connsiteY3" fmla="*/ 0 h 1261110"/>
                <a:gd name="connsiteX4" fmla="*/ 54 w 301044"/>
                <a:gd name="connsiteY4" fmla="*/ 213360 h 1261110"/>
                <a:gd name="connsiteX0" fmla="*/ 63693 w 288483"/>
                <a:gd name="connsiteY0" fmla="*/ 233680 h 1261110"/>
                <a:gd name="connsiteX1" fmla="*/ 193 w 288483"/>
                <a:gd name="connsiteY1" fmla="*/ 1017270 h 1261110"/>
                <a:gd name="connsiteX2" fmla="*/ 288483 w 288483"/>
                <a:gd name="connsiteY2" fmla="*/ 1261110 h 1261110"/>
                <a:gd name="connsiteX3" fmla="*/ 274513 w 288483"/>
                <a:gd name="connsiteY3" fmla="*/ 0 h 1261110"/>
                <a:gd name="connsiteX4" fmla="*/ 63693 w 288483"/>
                <a:gd name="connsiteY4" fmla="*/ 233680 h 1261110"/>
                <a:gd name="connsiteX0" fmla="*/ 55 w 224845"/>
                <a:gd name="connsiteY0" fmla="*/ 233680 h 1261110"/>
                <a:gd name="connsiteX1" fmla="*/ 12755 w 224845"/>
                <a:gd name="connsiteY1" fmla="*/ 1017270 h 1261110"/>
                <a:gd name="connsiteX2" fmla="*/ 224845 w 224845"/>
                <a:gd name="connsiteY2" fmla="*/ 1261110 h 1261110"/>
                <a:gd name="connsiteX3" fmla="*/ 210875 w 224845"/>
                <a:gd name="connsiteY3" fmla="*/ 0 h 1261110"/>
                <a:gd name="connsiteX4" fmla="*/ 55 w 224845"/>
                <a:gd name="connsiteY4" fmla="*/ 233680 h 1261110"/>
                <a:gd name="connsiteX0" fmla="*/ 35 w 229905"/>
                <a:gd name="connsiteY0" fmla="*/ 284480 h 1261110"/>
                <a:gd name="connsiteX1" fmla="*/ 17815 w 229905"/>
                <a:gd name="connsiteY1" fmla="*/ 1017270 h 1261110"/>
                <a:gd name="connsiteX2" fmla="*/ 229905 w 229905"/>
                <a:gd name="connsiteY2" fmla="*/ 1261110 h 1261110"/>
                <a:gd name="connsiteX3" fmla="*/ 215935 w 229905"/>
                <a:gd name="connsiteY3" fmla="*/ 0 h 1261110"/>
                <a:gd name="connsiteX4" fmla="*/ 35 w 229905"/>
                <a:gd name="connsiteY4" fmla="*/ 284480 h 1261110"/>
                <a:gd name="connsiteX0" fmla="*/ 21 w 240051"/>
                <a:gd name="connsiteY0" fmla="*/ 335280 h 1261110"/>
                <a:gd name="connsiteX1" fmla="*/ 27961 w 240051"/>
                <a:gd name="connsiteY1" fmla="*/ 1017270 h 1261110"/>
                <a:gd name="connsiteX2" fmla="*/ 240051 w 240051"/>
                <a:gd name="connsiteY2" fmla="*/ 1261110 h 1261110"/>
                <a:gd name="connsiteX3" fmla="*/ 226081 w 240051"/>
                <a:gd name="connsiteY3" fmla="*/ 0 h 1261110"/>
                <a:gd name="connsiteX4" fmla="*/ 21 w 240051"/>
                <a:gd name="connsiteY4" fmla="*/ 335280 h 1261110"/>
                <a:gd name="connsiteX0" fmla="*/ 27 w 234977"/>
                <a:gd name="connsiteY0" fmla="*/ 330200 h 1261110"/>
                <a:gd name="connsiteX1" fmla="*/ 22887 w 234977"/>
                <a:gd name="connsiteY1" fmla="*/ 1017270 h 1261110"/>
                <a:gd name="connsiteX2" fmla="*/ 234977 w 234977"/>
                <a:gd name="connsiteY2" fmla="*/ 1261110 h 1261110"/>
                <a:gd name="connsiteX3" fmla="*/ 221007 w 234977"/>
                <a:gd name="connsiteY3" fmla="*/ 0 h 1261110"/>
                <a:gd name="connsiteX4" fmla="*/ 27 w 234977"/>
                <a:gd name="connsiteY4" fmla="*/ 330200 h 1261110"/>
                <a:gd name="connsiteX0" fmla="*/ 54 w 235004"/>
                <a:gd name="connsiteY0" fmla="*/ 330200 h 1261110"/>
                <a:gd name="connsiteX1" fmla="*/ 12754 w 235004"/>
                <a:gd name="connsiteY1" fmla="*/ 1017270 h 1261110"/>
                <a:gd name="connsiteX2" fmla="*/ 235004 w 235004"/>
                <a:gd name="connsiteY2" fmla="*/ 1261110 h 1261110"/>
                <a:gd name="connsiteX3" fmla="*/ 221034 w 235004"/>
                <a:gd name="connsiteY3" fmla="*/ 0 h 1261110"/>
                <a:gd name="connsiteX4" fmla="*/ 54 w 235004"/>
                <a:gd name="connsiteY4" fmla="*/ 330200 h 1261110"/>
                <a:gd name="connsiteX0" fmla="*/ 54 w 221034"/>
                <a:gd name="connsiteY0" fmla="*/ 330200 h 1287386"/>
                <a:gd name="connsiteX1" fmla="*/ 12754 w 221034"/>
                <a:gd name="connsiteY1" fmla="*/ 1017270 h 1287386"/>
                <a:gd name="connsiteX2" fmla="*/ 203473 w 221034"/>
                <a:gd name="connsiteY2" fmla="*/ 1287386 h 1287386"/>
                <a:gd name="connsiteX3" fmla="*/ 221034 w 221034"/>
                <a:gd name="connsiteY3" fmla="*/ 0 h 1287386"/>
                <a:gd name="connsiteX4" fmla="*/ 54 w 221034"/>
                <a:gd name="connsiteY4" fmla="*/ 330200 h 12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034" h="1287386">
                  <a:moveTo>
                    <a:pt x="54" y="330200"/>
                  </a:moveTo>
                  <a:cubicBezTo>
                    <a:pt x="-793" y="715010"/>
                    <a:pt x="8521" y="749300"/>
                    <a:pt x="12754" y="1017270"/>
                  </a:cubicBezTo>
                  <a:lnTo>
                    <a:pt x="203473" y="1287386"/>
                  </a:lnTo>
                  <a:lnTo>
                    <a:pt x="221034" y="0"/>
                  </a:lnTo>
                  <a:lnTo>
                    <a:pt x="54" y="330200"/>
                  </a:lnTo>
                  <a:close/>
                </a:path>
              </a:pathLst>
            </a:custGeom>
            <a:solidFill>
              <a:schemeClr val="tx1"/>
            </a:solidFill>
            <a:ln w="1270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662718E-B27D-7D2F-81A8-9D4B7E30C411}"/>
                </a:ext>
              </a:extLst>
            </p:cNvPr>
            <p:cNvSpPr/>
            <p:nvPr/>
          </p:nvSpPr>
          <p:spPr>
            <a:xfrm flipH="1">
              <a:off x="5813461" y="3147453"/>
              <a:ext cx="117502" cy="1287386"/>
            </a:xfrm>
            <a:custGeom>
              <a:avLst/>
              <a:gdLst>
                <a:gd name="connsiteX0" fmla="*/ 22860 w 274320"/>
                <a:gd name="connsiteY0" fmla="*/ 228600 h 1245870"/>
                <a:gd name="connsiteX1" fmla="*/ 0 w 274320"/>
                <a:gd name="connsiteY1" fmla="*/ 1017270 h 1245870"/>
                <a:gd name="connsiteX2" fmla="*/ 262890 w 274320"/>
                <a:gd name="connsiteY2" fmla="*/ 1245870 h 1245870"/>
                <a:gd name="connsiteX3" fmla="*/ 274320 w 274320"/>
                <a:gd name="connsiteY3" fmla="*/ 0 h 1245870"/>
                <a:gd name="connsiteX4" fmla="*/ 22860 w 274320"/>
                <a:gd name="connsiteY4" fmla="*/ 228600 h 1245870"/>
                <a:gd name="connsiteX0" fmla="*/ 0 w 287020"/>
                <a:gd name="connsiteY0" fmla="*/ 213360 h 1245870"/>
                <a:gd name="connsiteX1" fmla="*/ 12700 w 287020"/>
                <a:gd name="connsiteY1" fmla="*/ 1017270 h 1245870"/>
                <a:gd name="connsiteX2" fmla="*/ 275590 w 287020"/>
                <a:gd name="connsiteY2" fmla="*/ 1245870 h 1245870"/>
                <a:gd name="connsiteX3" fmla="*/ 287020 w 287020"/>
                <a:gd name="connsiteY3" fmla="*/ 0 h 1245870"/>
                <a:gd name="connsiteX4" fmla="*/ 0 w 287020"/>
                <a:gd name="connsiteY4" fmla="*/ 213360 h 1245870"/>
                <a:gd name="connsiteX0" fmla="*/ 54 w 287074"/>
                <a:gd name="connsiteY0" fmla="*/ 213360 h 1245870"/>
                <a:gd name="connsiteX1" fmla="*/ 12754 w 287074"/>
                <a:gd name="connsiteY1" fmla="*/ 1017270 h 1245870"/>
                <a:gd name="connsiteX2" fmla="*/ 275644 w 287074"/>
                <a:gd name="connsiteY2" fmla="*/ 1245870 h 1245870"/>
                <a:gd name="connsiteX3" fmla="*/ 287074 w 287074"/>
                <a:gd name="connsiteY3" fmla="*/ 0 h 1245870"/>
                <a:gd name="connsiteX4" fmla="*/ 54 w 287074"/>
                <a:gd name="connsiteY4" fmla="*/ 213360 h 1245870"/>
                <a:gd name="connsiteX0" fmla="*/ 54 w 326444"/>
                <a:gd name="connsiteY0" fmla="*/ 213360 h 1245870"/>
                <a:gd name="connsiteX1" fmla="*/ 12754 w 326444"/>
                <a:gd name="connsiteY1" fmla="*/ 1017270 h 1245870"/>
                <a:gd name="connsiteX2" fmla="*/ 326444 w 326444"/>
                <a:gd name="connsiteY2" fmla="*/ 1245870 h 1245870"/>
                <a:gd name="connsiteX3" fmla="*/ 287074 w 326444"/>
                <a:gd name="connsiteY3" fmla="*/ 0 h 1245870"/>
                <a:gd name="connsiteX4" fmla="*/ 54 w 326444"/>
                <a:gd name="connsiteY4" fmla="*/ 213360 h 1245870"/>
                <a:gd name="connsiteX0" fmla="*/ 54 w 341684"/>
                <a:gd name="connsiteY0" fmla="*/ 213360 h 1271270"/>
                <a:gd name="connsiteX1" fmla="*/ 12754 w 341684"/>
                <a:gd name="connsiteY1" fmla="*/ 1017270 h 1271270"/>
                <a:gd name="connsiteX2" fmla="*/ 341684 w 341684"/>
                <a:gd name="connsiteY2" fmla="*/ 1271270 h 1271270"/>
                <a:gd name="connsiteX3" fmla="*/ 287074 w 341684"/>
                <a:gd name="connsiteY3" fmla="*/ 0 h 1271270"/>
                <a:gd name="connsiteX4" fmla="*/ 54 w 341684"/>
                <a:gd name="connsiteY4" fmla="*/ 213360 h 1271270"/>
                <a:gd name="connsiteX0" fmla="*/ 54 w 290884"/>
                <a:gd name="connsiteY0" fmla="*/ 213360 h 1261110"/>
                <a:gd name="connsiteX1" fmla="*/ 12754 w 290884"/>
                <a:gd name="connsiteY1" fmla="*/ 1017270 h 1261110"/>
                <a:gd name="connsiteX2" fmla="*/ 290884 w 290884"/>
                <a:gd name="connsiteY2" fmla="*/ 1261110 h 1261110"/>
                <a:gd name="connsiteX3" fmla="*/ 287074 w 290884"/>
                <a:gd name="connsiteY3" fmla="*/ 0 h 1261110"/>
                <a:gd name="connsiteX4" fmla="*/ 54 w 290884"/>
                <a:gd name="connsiteY4" fmla="*/ 213360 h 1261110"/>
                <a:gd name="connsiteX0" fmla="*/ 54 w 301044"/>
                <a:gd name="connsiteY0" fmla="*/ 213360 h 1261110"/>
                <a:gd name="connsiteX1" fmla="*/ 12754 w 301044"/>
                <a:gd name="connsiteY1" fmla="*/ 1017270 h 1261110"/>
                <a:gd name="connsiteX2" fmla="*/ 301044 w 301044"/>
                <a:gd name="connsiteY2" fmla="*/ 1261110 h 1261110"/>
                <a:gd name="connsiteX3" fmla="*/ 287074 w 301044"/>
                <a:gd name="connsiteY3" fmla="*/ 0 h 1261110"/>
                <a:gd name="connsiteX4" fmla="*/ 54 w 301044"/>
                <a:gd name="connsiteY4" fmla="*/ 213360 h 1261110"/>
                <a:gd name="connsiteX0" fmla="*/ 63693 w 288483"/>
                <a:gd name="connsiteY0" fmla="*/ 233680 h 1261110"/>
                <a:gd name="connsiteX1" fmla="*/ 193 w 288483"/>
                <a:gd name="connsiteY1" fmla="*/ 1017270 h 1261110"/>
                <a:gd name="connsiteX2" fmla="*/ 288483 w 288483"/>
                <a:gd name="connsiteY2" fmla="*/ 1261110 h 1261110"/>
                <a:gd name="connsiteX3" fmla="*/ 274513 w 288483"/>
                <a:gd name="connsiteY3" fmla="*/ 0 h 1261110"/>
                <a:gd name="connsiteX4" fmla="*/ 63693 w 288483"/>
                <a:gd name="connsiteY4" fmla="*/ 233680 h 1261110"/>
                <a:gd name="connsiteX0" fmla="*/ 55 w 224845"/>
                <a:gd name="connsiteY0" fmla="*/ 233680 h 1261110"/>
                <a:gd name="connsiteX1" fmla="*/ 12755 w 224845"/>
                <a:gd name="connsiteY1" fmla="*/ 1017270 h 1261110"/>
                <a:gd name="connsiteX2" fmla="*/ 224845 w 224845"/>
                <a:gd name="connsiteY2" fmla="*/ 1261110 h 1261110"/>
                <a:gd name="connsiteX3" fmla="*/ 210875 w 224845"/>
                <a:gd name="connsiteY3" fmla="*/ 0 h 1261110"/>
                <a:gd name="connsiteX4" fmla="*/ 55 w 224845"/>
                <a:gd name="connsiteY4" fmla="*/ 233680 h 1261110"/>
                <a:gd name="connsiteX0" fmla="*/ 35 w 229905"/>
                <a:gd name="connsiteY0" fmla="*/ 284480 h 1261110"/>
                <a:gd name="connsiteX1" fmla="*/ 17815 w 229905"/>
                <a:gd name="connsiteY1" fmla="*/ 1017270 h 1261110"/>
                <a:gd name="connsiteX2" fmla="*/ 229905 w 229905"/>
                <a:gd name="connsiteY2" fmla="*/ 1261110 h 1261110"/>
                <a:gd name="connsiteX3" fmla="*/ 215935 w 229905"/>
                <a:gd name="connsiteY3" fmla="*/ 0 h 1261110"/>
                <a:gd name="connsiteX4" fmla="*/ 35 w 229905"/>
                <a:gd name="connsiteY4" fmla="*/ 284480 h 1261110"/>
                <a:gd name="connsiteX0" fmla="*/ 21 w 240051"/>
                <a:gd name="connsiteY0" fmla="*/ 335280 h 1261110"/>
                <a:gd name="connsiteX1" fmla="*/ 27961 w 240051"/>
                <a:gd name="connsiteY1" fmla="*/ 1017270 h 1261110"/>
                <a:gd name="connsiteX2" fmla="*/ 240051 w 240051"/>
                <a:gd name="connsiteY2" fmla="*/ 1261110 h 1261110"/>
                <a:gd name="connsiteX3" fmla="*/ 226081 w 240051"/>
                <a:gd name="connsiteY3" fmla="*/ 0 h 1261110"/>
                <a:gd name="connsiteX4" fmla="*/ 21 w 240051"/>
                <a:gd name="connsiteY4" fmla="*/ 335280 h 1261110"/>
                <a:gd name="connsiteX0" fmla="*/ 27 w 234977"/>
                <a:gd name="connsiteY0" fmla="*/ 330200 h 1261110"/>
                <a:gd name="connsiteX1" fmla="*/ 22887 w 234977"/>
                <a:gd name="connsiteY1" fmla="*/ 1017270 h 1261110"/>
                <a:gd name="connsiteX2" fmla="*/ 234977 w 234977"/>
                <a:gd name="connsiteY2" fmla="*/ 1261110 h 1261110"/>
                <a:gd name="connsiteX3" fmla="*/ 221007 w 234977"/>
                <a:gd name="connsiteY3" fmla="*/ 0 h 1261110"/>
                <a:gd name="connsiteX4" fmla="*/ 27 w 234977"/>
                <a:gd name="connsiteY4" fmla="*/ 330200 h 1261110"/>
                <a:gd name="connsiteX0" fmla="*/ 54 w 235004"/>
                <a:gd name="connsiteY0" fmla="*/ 330200 h 1261110"/>
                <a:gd name="connsiteX1" fmla="*/ 12754 w 235004"/>
                <a:gd name="connsiteY1" fmla="*/ 1017270 h 1261110"/>
                <a:gd name="connsiteX2" fmla="*/ 235004 w 235004"/>
                <a:gd name="connsiteY2" fmla="*/ 1261110 h 1261110"/>
                <a:gd name="connsiteX3" fmla="*/ 221034 w 235004"/>
                <a:gd name="connsiteY3" fmla="*/ 0 h 1261110"/>
                <a:gd name="connsiteX4" fmla="*/ 54 w 235004"/>
                <a:gd name="connsiteY4" fmla="*/ 330200 h 1261110"/>
                <a:gd name="connsiteX0" fmla="*/ 54 w 221034"/>
                <a:gd name="connsiteY0" fmla="*/ 330200 h 1287386"/>
                <a:gd name="connsiteX1" fmla="*/ 12754 w 221034"/>
                <a:gd name="connsiteY1" fmla="*/ 1017270 h 1287386"/>
                <a:gd name="connsiteX2" fmla="*/ 203473 w 221034"/>
                <a:gd name="connsiteY2" fmla="*/ 1287386 h 1287386"/>
                <a:gd name="connsiteX3" fmla="*/ 221034 w 221034"/>
                <a:gd name="connsiteY3" fmla="*/ 0 h 1287386"/>
                <a:gd name="connsiteX4" fmla="*/ 54 w 221034"/>
                <a:gd name="connsiteY4" fmla="*/ 330200 h 1287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034" h="1287386">
                  <a:moveTo>
                    <a:pt x="54" y="330200"/>
                  </a:moveTo>
                  <a:cubicBezTo>
                    <a:pt x="-793" y="715010"/>
                    <a:pt x="8521" y="749300"/>
                    <a:pt x="12754" y="1017270"/>
                  </a:cubicBezTo>
                  <a:lnTo>
                    <a:pt x="203473" y="1287386"/>
                  </a:lnTo>
                  <a:lnTo>
                    <a:pt x="221034" y="0"/>
                  </a:lnTo>
                  <a:lnTo>
                    <a:pt x="54" y="330200"/>
                  </a:lnTo>
                  <a:close/>
                </a:path>
              </a:pathLst>
            </a:custGeom>
            <a:solidFill>
              <a:schemeClr val="tx1"/>
            </a:solidFill>
            <a:ln w="1270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8C1DADF-FBE4-9AC6-05A4-A4ECF095F38D}"/>
              </a:ext>
            </a:extLst>
          </p:cNvPr>
          <p:cNvSpPr/>
          <p:nvPr/>
        </p:nvSpPr>
        <p:spPr>
          <a:xfrm rot="20218214">
            <a:off x="5820023" y="1323628"/>
            <a:ext cx="1749382" cy="847932"/>
          </a:xfrm>
          <a:custGeom>
            <a:avLst/>
            <a:gdLst>
              <a:gd name="connsiteX0" fmla="*/ 1379002 w 1749382"/>
              <a:gd name="connsiteY0" fmla="*/ 383419 h 847932"/>
              <a:gd name="connsiteX1" fmla="*/ 1439734 w 1749382"/>
              <a:gd name="connsiteY1" fmla="*/ 426968 h 847932"/>
              <a:gd name="connsiteX2" fmla="*/ 1693399 w 1749382"/>
              <a:gd name="connsiteY2" fmla="*/ 695694 h 847932"/>
              <a:gd name="connsiteX3" fmla="*/ 1749382 w 1749382"/>
              <a:gd name="connsiteY3" fmla="*/ 779510 h 847932"/>
              <a:gd name="connsiteX4" fmla="*/ 1728273 w 1749382"/>
              <a:gd name="connsiteY4" fmla="*/ 806653 h 847932"/>
              <a:gd name="connsiteX5" fmla="*/ 1395901 w 1749382"/>
              <a:gd name="connsiteY5" fmla="*/ 741777 h 847932"/>
              <a:gd name="connsiteX6" fmla="*/ 1343358 w 1749382"/>
              <a:gd name="connsiteY6" fmla="*/ 407233 h 847932"/>
              <a:gd name="connsiteX7" fmla="*/ 546375 w 1749382"/>
              <a:gd name="connsiteY7" fmla="*/ 25664 h 847932"/>
              <a:gd name="connsiteX8" fmla="*/ 554704 w 1749382"/>
              <a:gd name="connsiteY8" fmla="*/ 71985 h 847932"/>
              <a:gd name="connsiteX9" fmla="*/ 277352 w 1749382"/>
              <a:gd name="connsiteY9" fmla="*/ 266295 h 847932"/>
              <a:gd name="connsiteX10" fmla="*/ 0 w 1749382"/>
              <a:gd name="connsiteY10" fmla="*/ 71985 h 847932"/>
              <a:gd name="connsiteX11" fmla="*/ 5634 w 1749382"/>
              <a:gd name="connsiteY11" fmla="*/ 32825 h 847932"/>
              <a:gd name="connsiteX12" fmla="*/ 8055 w 1749382"/>
              <a:gd name="connsiteY12" fmla="*/ 27363 h 847932"/>
              <a:gd name="connsiteX13" fmla="*/ 87537 w 1749382"/>
              <a:gd name="connsiteY13" fmla="*/ 13061 h 847932"/>
              <a:gd name="connsiteX14" fmla="*/ 457056 w 1749382"/>
              <a:gd name="connsiteY14" fmla="*/ 9243 h 84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49382" h="847932">
                <a:moveTo>
                  <a:pt x="1379002" y="383419"/>
                </a:moveTo>
                <a:lnTo>
                  <a:pt x="1439734" y="426968"/>
                </a:lnTo>
                <a:cubicBezTo>
                  <a:pt x="1538318" y="509647"/>
                  <a:pt x="1623534" y="600313"/>
                  <a:pt x="1693399" y="695694"/>
                </a:cubicBezTo>
                <a:lnTo>
                  <a:pt x="1749382" y="779510"/>
                </a:lnTo>
                <a:lnTo>
                  <a:pt x="1728273" y="806653"/>
                </a:lnTo>
                <a:cubicBezTo>
                  <a:pt x="1651001" y="881120"/>
                  <a:pt x="1502192" y="852073"/>
                  <a:pt x="1395901" y="741777"/>
                </a:cubicBezTo>
                <a:cubicBezTo>
                  <a:pt x="1289610" y="631480"/>
                  <a:pt x="1266086" y="481699"/>
                  <a:pt x="1343358" y="407233"/>
                </a:cubicBezTo>
                <a:close/>
                <a:moveTo>
                  <a:pt x="546375" y="25664"/>
                </a:moveTo>
                <a:lnTo>
                  <a:pt x="554704" y="71985"/>
                </a:lnTo>
                <a:cubicBezTo>
                  <a:pt x="554704" y="179299"/>
                  <a:pt x="430529" y="266295"/>
                  <a:pt x="277352" y="266295"/>
                </a:cubicBezTo>
                <a:cubicBezTo>
                  <a:pt x="124175" y="266295"/>
                  <a:pt x="0" y="179299"/>
                  <a:pt x="0" y="71985"/>
                </a:cubicBezTo>
                <a:cubicBezTo>
                  <a:pt x="-1" y="58571"/>
                  <a:pt x="1940" y="45474"/>
                  <a:pt x="5634" y="32825"/>
                </a:cubicBezTo>
                <a:lnTo>
                  <a:pt x="8055" y="27363"/>
                </a:lnTo>
                <a:lnTo>
                  <a:pt x="87537" y="13061"/>
                </a:lnTo>
                <a:cubicBezTo>
                  <a:pt x="204697" y="-2817"/>
                  <a:pt x="329114" y="-4371"/>
                  <a:pt x="457056" y="9243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28989CB-C6CE-DA91-BBCE-3E2452F92EB7}"/>
              </a:ext>
            </a:extLst>
          </p:cNvPr>
          <p:cNvSpPr/>
          <p:nvPr/>
        </p:nvSpPr>
        <p:spPr>
          <a:xfrm>
            <a:off x="5813563" y="5829299"/>
            <a:ext cx="1762303" cy="194310"/>
          </a:xfrm>
          <a:custGeom>
            <a:avLst/>
            <a:gdLst>
              <a:gd name="connsiteX0" fmla="*/ 1484951 w 1762303"/>
              <a:gd name="connsiteY0" fmla="*/ 0 h 194310"/>
              <a:gd name="connsiteX1" fmla="*/ 1762303 w 1762303"/>
              <a:gd name="connsiteY1" fmla="*/ 194310 h 194310"/>
              <a:gd name="connsiteX2" fmla="*/ 1207599 w 1762303"/>
              <a:gd name="connsiteY2" fmla="*/ 194310 h 194310"/>
              <a:gd name="connsiteX3" fmla="*/ 1484951 w 1762303"/>
              <a:gd name="connsiteY3" fmla="*/ 0 h 194310"/>
              <a:gd name="connsiteX4" fmla="*/ 277352 w 1762303"/>
              <a:gd name="connsiteY4" fmla="*/ 0 h 194310"/>
              <a:gd name="connsiteX5" fmla="*/ 554704 w 1762303"/>
              <a:gd name="connsiteY5" fmla="*/ 194310 h 194310"/>
              <a:gd name="connsiteX6" fmla="*/ 0 w 1762303"/>
              <a:gd name="connsiteY6" fmla="*/ 194310 h 194310"/>
              <a:gd name="connsiteX7" fmla="*/ 277352 w 1762303"/>
              <a:gd name="connsiteY7" fmla="*/ 0 h 19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303" h="194310">
                <a:moveTo>
                  <a:pt x="1484951" y="0"/>
                </a:moveTo>
                <a:cubicBezTo>
                  <a:pt x="1638128" y="0"/>
                  <a:pt x="1762303" y="86996"/>
                  <a:pt x="1762303" y="194310"/>
                </a:cubicBezTo>
                <a:lnTo>
                  <a:pt x="1207599" y="194310"/>
                </a:lnTo>
                <a:cubicBezTo>
                  <a:pt x="1207599" y="86996"/>
                  <a:pt x="1331774" y="0"/>
                  <a:pt x="1484951" y="0"/>
                </a:cubicBezTo>
                <a:close/>
                <a:moveTo>
                  <a:pt x="277352" y="0"/>
                </a:moveTo>
                <a:cubicBezTo>
                  <a:pt x="430529" y="0"/>
                  <a:pt x="554704" y="86996"/>
                  <a:pt x="554704" y="194310"/>
                </a:cubicBezTo>
                <a:lnTo>
                  <a:pt x="0" y="194310"/>
                </a:lnTo>
                <a:cubicBezTo>
                  <a:pt x="0" y="86996"/>
                  <a:pt x="124175" y="0"/>
                  <a:pt x="277352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1836ACF-5C5F-4034-5ACF-54BA0888B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59" y="4823459"/>
            <a:ext cx="705225" cy="11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0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Justice track car black">
                <a:extLst>
                  <a:ext uri="{FF2B5EF4-FFF2-40B4-BE49-F238E27FC236}">
                    <a16:creationId xmlns:a16="http://schemas.microsoft.com/office/drawing/2014/main" id="{3BD5E7CE-4C26-1412-F1D0-622AEFA6CE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6674580"/>
                  </p:ext>
                </p:extLst>
              </p:nvPr>
            </p:nvGraphicFramePr>
            <p:xfrm rot="10800000">
              <a:off x="3157242" y="4137689"/>
              <a:ext cx="1220448" cy="2295245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220448" cy="2295245"/>
                    </a:xfrm>
                    <a:prstGeom prst="rect">
                      <a:avLst/>
                    </a:prstGeom>
                  </am3d:spPr>
                  <am3d:camera>
                    <am3d:pos x="0" y="0" z="54254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787418" d="1000000"/>
                    <am3d:preTrans dx="0" dy="-1399388" dz="-81845"/>
                    <am3d:scale>
                      <am3d:sx n="1000000" d="1000000"/>
                      <am3d:sy n="1000000" d="1000000"/>
                      <am3d:sz n="1000000" d="1000000"/>
                    </am3d:scale>
                    <am3d:rot ax="4822577" ay="-10532" az="-621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57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Justice track car black">
                <a:extLst>
                  <a:ext uri="{FF2B5EF4-FFF2-40B4-BE49-F238E27FC236}">
                    <a16:creationId xmlns:a16="http://schemas.microsoft.com/office/drawing/2014/main" id="{3BD5E7CE-4C26-1412-F1D0-622AEFA6CE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157242" y="4137689"/>
                <a:ext cx="1220448" cy="2295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ammerhead car red">
                <a:extLst>
                  <a:ext uri="{FF2B5EF4-FFF2-40B4-BE49-F238E27FC236}">
                    <a16:creationId xmlns:a16="http://schemas.microsoft.com/office/drawing/2014/main" id="{E00EDBB8-029B-118E-BE1F-DC0891CA2F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6416567"/>
                  </p:ext>
                </p:extLst>
              </p:nvPr>
            </p:nvGraphicFramePr>
            <p:xfrm rot="10800000">
              <a:off x="7690829" y="3925450"/>
              <a:ext cx="1473781" cy="2841614"/>
            </p:xfrm>
            <a:graphic>
              <a:graphicData uri="http://schemas.microsoft.com/office/drawing/2017/model3d">
                <am3d:model3d r:embed="rId4">
                  <am3d:spPr>
                    <a:xfrm rot="10800000">
                      <a:off x="0" y="0"/>
                      <a:ext cx="1473781" cy="2841614"/>
                    </a:xfrm>
                    <a:prstGeom prst="rect">
                      <a:avLst/>
                    </a:prstGeom>
                  </am3d:spPr>
                  <am3d:camera>
                    <am3d:pos x="0" y="0" z="542768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570379" d="1000000"/>
                    <am3d:preTrans dx="0" dy="-1989990" dz="403592"/>
                    <am3d:scale>
                      <am3d:sx n="1000000" d="1000000"/>
                      <am3d:sy n="1000000" d="1000000"/>
                      <am3d:sz n="1000000" d="1000000"/>
                    </am3d:scale>
                    <am3d:rot ax="5110907" ay="-2661" az="-315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864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ammerhead car red">
                <a:extLst>
                  <a:ext uri="{FF2B5EF4-FFF2-40B4-BE49-F238E27FC236}">
                    <a16:creationId xmlns:a16="http://schemas.microsoft.com/office/drawing/2014/main" id="{E00EDBB8-029B-118E-BE1F-DC0891CA2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7690829" y="3925450"/>
                <a:ext cx="1473781" cy="2841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7 tuner car gold">
                <a:extLst>
                  <a:ext uri="{FF2B5EF4-FFF2-40B4-BE49-F238E27FC236}">
                    <a16:creationId xmlns:a16="http://schemas.microsoft.com/office/drawing/2014/main" id="{4CA693F4-6B17-A788-F95D-0595E35DFE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5273385"/>
                  </p:ext>
                </p:extLst>
              </p:nvPr>
            </p:nvGraphicFramePr>
            <p:xfrm rot="10800000">
              <a:off x="5405263" y="2264123"/>
              <a:ext cx="1473779" cy="2802049"/>
            </p:xfrm>
            <a:graphic>
              <a:graphicData uri="http://schemas.microsoft.com/office/drawing/2017/model3d">
                <am3d:model3d r:embed="rId6">
                  <am3d:spPr>
                    <a:xfrm rot="10800000">
                      <a:off x="0" y="0"/>
                      <a:ext cx="1473779" cy="2802049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5083573" ay="2" az="-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72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7 tuner car gold">
                <a:extLst>
                  <a:ext uri="{FF2B5EF4-FFF2-40B4-BE49-F238E27FC236}">
                    <a16:creationId xmlns:a16="http://schemas.microsoft.com/office/drawing/2014/main" id="{4CA693F4-6B17-A788-F95D-0595E35DFE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5405263" y="2264123"/>
                <a:ext cx="1473779" cy="28020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Apex car pink">
                <a:extLst>
                  <a:ext uri="{FF2B5EF4-FFF2-40B4-BE49-F238E27FC236}">
                    <a16:creationId xmlns:a16="http://schemas.microsoft.com/office/drawing/2014/main" id="{F5D9C1A6-0D4F-8E50-DAA6-ABEA7D73E2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8116502"/>
                  </p:ext>
                </p:extLst>
              </p:nvPr>
            </p:nvGraphicFramePr>
            <p:xfrm flipV="1">
              <a:off x="7724686" y="617220"/>
              <a:ext cx="1442749" cy="2609594"/>
            </p:xfrm>
            <a:graphic>
              <a:graphicData uri="http://schemas.microsoft.com/office/drawing/2017/model3d">
                <am3d:model3d r:embed="rId8">
                  <am3d:spPr>
                    <a:xfrm flipV="1">
                      <a:off x="0" y="0"/>
                      <a:ext cx="1442749" cy="2609594"/>
                    </a:xfrm>
                    <a:prstGeom prst="rect">
                      <a:avLst/>
                    </a:prstGeom>
                  </am3d:spPr>
                  <am3d:camera>
                    <am3d:pos x="0" y="0" z="5765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201040" d="1000000"/>
                    <am3d:preTrans dx="0" dy="-4538958" dz="-296064"/>
                    <am3d:scale>
                      <am3d:sx n="1000000" d="1000000"/>
                      <am3d:sy n="1000000" d="1000000"/>
                      <am3d:sz n="1000000" d="1000000"/>
                    </am3d:scale>
                    <am3d:rot ax="4616042" ay="-3526" az="-1519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916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Apex car pink">
                <a:extLst>
                  <a:ext uri="{FF2B5EF4-FFF2-40B4-BE49-F238E27FC236}">
                    <a16:creationId xmlns:a16="http://schemas.microsoft.com/office/drawing/2014/main" id="{F5D9C1A6-0D4F-8E50-DAA6-ABEA7D73E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V="1">
                <a:off x="7724686" y="617220"/>
                <a:ext cx="1442749" cy="2609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Horizon offroad car green">
                <a:extLst>
                  <a:ext uri="{FF2B5EF4-FFF2-40B4-BE49-F238E27FC236}">
                    <a16:creationId xmlns:a16="http://schemas.microsoft.com/office/drawing/2014/main" id="{C0D05D1A-E180-8C18-F5E7-E40940079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953624"/>
                  </p:ext>
                </p:extLst>
              </p:nvPr>
            </p:nvGraphicFramePr>
            <p:xfrm rot="10800000">
              <a:off x="2995274" y="617220"/>
              <a:ext cx="1564346" cy="2575387"/>
            </p:xfrm>
            <a:graphic>
              <a:graphicData uri="http://schemas.microsoft.com/office/drawing/2017/model3d">
                <am3d:model3d r:embed="rId10">
                  <am3d:spPr>
                    <a:xfrm rot="10800000">
                      <a:off x="0" y="0"/>
                      <a:ext cx="1564346" cy="2575387"/>
                    </a:xfrm>
                    <a:prstGeom prst="rect">
                      <a:avLst/>
                    </a:prstGeom>
                  </am3d:spPr>
                  <am3d:camera>
                    <am3d:pos x="0" y="0" z="600542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171243" d="1000000"/>
                    <am3d:preTrans dx="-478" dy="-5006484" dz="13350"/>
                    <am3d:scale>
                      <am3d:sx n="1000000" d="1000000"/>
                      <am3d:sy n="1000000" d="1000000"/>
                      <am3d:sz n="1000000" d="1000000"/>
                    </am3d:scale>
                    <am3d:rot ax="5418111" ay="10" az="-2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301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Horizon offroad car green">
                <a:extLst>
                  <a:ext uri="{FF2B5EF4-FFF2-40B4-BE49-F238E27FC236}">
                    <a16:creationId xmlns:a16="http://schemas.microsoft.com/office/drawing/2014/main" id="{C0D05D1A-E180-8C18-F5E7-E40940079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2995274" y="617220"/>
                <a:ext cx="1564346" cy="25753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17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39235C-8BB5-2F23-5643-548E7FC97205}"/>
              </a:ext>
            </a:extLst>
          </p:cNvPr>
          <p:cNvGrpSpPr/>
          <p:nvPr/>
        </p:nvGrpSpPr>
        <p:grpSpPr>
          <a:xfrm>
            <a:off x="2651760" y="2141220"/>
            <a:ext cx="3554730" cy="2575560"/>
            <a:chOff x="2651760" y="2141220"/>
            <a:chExt cx="3554730" cy="257556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AE5A0CF-5346-48C8-5D3D-64E3A38287E7}"/>
                </a:ext>
              </a:extLst>
            </p:cNvPr>
            <p:cNvGrpSpPr/>
            <p:nvPr/>
          </p:nvGrpSpPr>
          <p:grpSpPr>
            <a:xfrm>
              <a:off x="2651760" y="2141220"/>
              <a:ext cx="3554730" cy="2575560"/>
              <a:chOff x="2686050" y="1082040"/>
              <a:chExt cx="5017772" cy="3447097"/>
            </a:xfrm>
          </p:grpSpPr>
          <p:sp>
            <p:nvSpPr>
              <p:cNvPr id="4" name="Cloud 3">
                <a:extLst>
                  <a:ext uri="{FF2B5EF4-FFF2-40B4-BE49-F238E27FC236}">
                    <a16:creationId xmlns:a16="http://schemas.microsoft.com/office/drawing/2014/main" id="{FFCCC995-1BA5-6528-AE45-922334A3E2A5}"/>
                  </a:ext>
                </a:extLst>
              </p:cNvPr>
              <p:cNvSpPr/>
              <p:nvPr/>
            </p:nvSpPr>
            <p:spPr>
              <a:xfrm>
                <a:off x="2686050" y="2205990"/>
                <a:ext cx="1988820" cy="1543050"/>
              </a:xfrm>
              <a:prstGeom prst="clou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Cloud 4">
                <a:extLst>
                  <a:ext uri="{FF2B5EF4-FFF2-40B4-BE49-F238E27FC236}">
                    <a16:creationId xmlns:a16="http://schemas.microsoft.com/office/drawing/2014/main" id="{C3BB8BC0-82CE-C8E4-2E0E-B9DCFF52933B}"/>
                  </a:ext>
                </a:extLst>
              </p:cNvPr>
              <p:cNvSpPr/>
              <p:nvPr/>
            </p:nvSpPr>
            <p:spPr>
              <a:xfrm>
                <a:off x="3467100" y="1586864"/>
                <a:ext cx="3208020" cy="2482215"/>
              </a:xfrm>
              <a:prstGeom prst="clou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Cloud 5">
                <a:extLst>
                  <a:ext uri="{FF2B5EF4-FFF2-40B4-BE49-F238E27FC236}">
                    <a16:creationId xmlns:a16="http://schemas.microsoft.com/office/drawing/2014/main" id="{CD344CC1-D3E8-1580-D4BA-7ED18007C0EB}"/>
                  </a:ext>
                </a:extLst>
              </p:cNvPr>
              <p:cNvSpPr/>
              <p:nvPr/>
            </p:nvSpPr>
            <p:spPr>
              <a:xfrm>
                <a:off x="3293744" y="2825116"/>
                <a:ext cx="1988820" cy="1543050"/>
              </a:xfrm>
              <a:prstGeom prst="clou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Cloud 6">
                <a:extLst>
                  <a:ext uri="{FF2B5EF4-FFF2-40B4-BE49-F238E27FC236}">
                    <a16:creationId xmlns:a16="http://schemas.microsoft.com/office/drawing/2014/main" id="{266F9E3E-8485-EEEE-82A7-7A318C4CFBDB}"/>
                  </a:ext>
                </a:extLst>
              </p:cNvPr>
              <p:cNvSpPr/>
              <p:nvPr/>
            </p:nvSpPr>
            <p:spPr>
              <a:xfrm>
                <a:off x="3672839" y="1082040"/>
                <a:ext cx="2529842" cy="2047875"/>
              </a:xfrm>
              <a:prstGeom prst="clou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Cloud 7">
                <a:extLst>
                  <a:ext uri="{FF2B5EF4-FFF2-40B4-BE49-F238E27FC236}">
                    <a16:creationId xmlns:a16="http://schemas.microsoft.com/office/drawing/2014/main" id="{0502A56B-5452-0382-851E-D51841377709}"/>
                  </a:ext>
                </a:extLst>
              </p:cNvPr>
              <p:cNvSpPr/>
              <p:nvPr/>
            </p:nvSpPr>
            <p:spPr>
              <a:xfrm>
                <a:off x="5173980" y="2328863"/>
                <a:ext cx="2529842" cy="2200274"/>
              </a:xfrm>
              <a:prstGeom prst="clou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7587D584-4985-00A3-E260-689605DE57B5}"/>
                  </a:ext>
                </a:extLst>
              </p:cNvPr>
              <p:cNvSpPr/>
              <p:nvPr/>
            </p:nvSpPr>
            <p:spPr>
              <a:xfrm>
                <a:off x="4179570" y="2549843"/>
                <a:ext cx="1988820" cy="1543050"/>
              </a:xfrm>
              <a:prstGeom prst="cloud">
                <a:avLst/>
              </a:prstGeom>
              <a:solidFill>
                <a:schemeClr val="bg2">
                  <a:lumMod val="75000"/>
                </a:schemeClr>
              </a:solidFill>
              <a:ln w="63500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Explosion: 8 Points 10">
              <a:extLst>
                <a:ext uri="{FF2B5EF4-FFF2-40B4-BE49-F238E27FC236}">
                  <a16:creationId xmlns:a16="http://schemas.microsoft.com/office/drawing/2014/main" id="{441736F8-A9C4-6087-D674-29388EF14993}"/>
                </a:ext>
              </a:extLst>
            </p:cNvPr>
            <p:cNvSpPr/>
            <p:nvPr/>
          </p:nvSpPr>
          <p:spPr>
            <a:xfrm>
              <a:off x="3391652" y="3492753"/>
              <a:ext cx="844597" cy="562821"/>
            </a:xfrm>
            <a:prstGeom prst="irregularSeal1">
              <a:avLst/>
            </a:prstGeom>
            <a:solidFill>
              <a:srgbClr val="FFFF99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Explosion: 8 Points 11">
              <a:extLst>
                <a:ext uri="{FF2B5EF4-FFF2-40B4-BE49-F238E27FC236}">
                  <a16:creationId xmlns:a16="http://schemas.microsoft.com/office/drawing/2014/main" id="{CAD526F4-BBF7-0815-2BCA-42C8BF9A5F20}"/>
                </a:ext>
              </a:extLst>
            </p:cNvPr>
            <p:cNvSpPr/>
            <p:nvPr/>
          </p:nvSpPr>
          <p:spPr>
            <a:xfrm>
              <a:off x="4532899" y="2938829"/>
              <a:ext cx="1090581" cy="642116"/>
            </a:xfrm>
            <a:prstGeom prst="irregularSeal1">
              <a:avLst/>
            </a:prstGeom>
            <a:solidFill>
              <a:srgbClr val="FFFF99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Explosion: 8 Points 12">
              <a:extLst>
                <a:ext uri="{FF2B5EF4-FFF2-40B4-BE49-F238E27FC236}">
                  <a16:creationId xmlns:a16="http://schemas.microsoft.com/office/drawing/2014/main" id="{CF963B93-9886-5260-D037-AADCAC77C28A}"/>
                </a:ext>
              </a:extLst>
            </p:cNvPr>
            <p:cNvSpPr/>
            <p:nvPr/>
          </p:nvSpPr>
          <p:spPr>
            <a:xfrm>
              <a:off x="2902605" y="2611514"/>
              <a:ext cx="993884" cy="642116"/>
            </a:xfrm>
            <a:prstGeom prst="irregularSeal1">
              <a:avLst/>
            </a:prstGeom>
            <a:solidFill>
              <a:srgbClr val="FFFF99"/>
            </a:solidFill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09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Kyle Boo</dc:creator>
  <cp:lastModifiedBy>Kyle Boo</cp:lastModifiedBy>
  <cp:revision>3</cp:revision>
  <dcterms:created xsi:type="dcterms:W3CDTF">2024-09-10T13:13:28Z</dcterms:created>
  <dcterms:modified xsi:type="dcterms:W3CDTF">2024-09-14T12:43:35Z</dcterms:modified>
</cp:coreProperties>
</file>